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3288"/>
    <p:restoredTop sz="94720"/>
  </p:normalViewPr>
  <p:slideViewPr>
    <p:cSldViewPr snapToGrid="0" snapToObjects="1">
      <p:cViewPr>
        <p:scale>
          <a:sx n="230" d="100"/>
          <a:sy n="230" d="100"/>
        </p:scale>
        <p:origin x="216" y="-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AAA0E-EE4B-C84E-9B7E-32AD906ACD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71AFDE-42FB-F948-85B5-5BD80CCF8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4FE2B2-EEE0-774D-911D-724718B1E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70F1A-2157-7B42-B4B6-C7492F1E8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6D8FD-55D4-EF45-A329-8D8FA5D75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3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7F5A1-33D4-0E45-AACA-1ADA2363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165267-1197-BD4A-B87D-561800B84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1CC12-3A5B-A741-9B1A-8B3566E65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E9CBE-4449-1246-A00D-F4F6434B2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A5CC85-7319-CA4F-99E8-7D28BA737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62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25195F-F659-A243-9BB7-390658CA99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AE75C3-A6E5-EE42-8232-273FE7E62A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F1FD8-C661-6148-85FD-C843D7D62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4844E-3FE3-3641-9928-45581FFF8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6EE90-C18B-8E42-8393-CB23A3D8F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971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42836-C903-5C40-B46B-A8301F5E7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2C1BE-DAD6-E147-8CD0-A417E38CB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8593B-FA54-8644-926E-F284153D9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C7EE5-E318-0B45-A9DF-868CAF44D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C4D7E-357B-7443-900C-E41509F2A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798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6EC40-2873-9846-91DE-49BFE2ABA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86CFC-CF26-0D4D-9E5B-2020E6963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188DC-8D16-2348-9254-0EDD05745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B18BB-7ABE-0748-B512-16844058E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13552-FDFA-8143-B762-3120C1489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831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DDF43-4863-3743-99B0-14BC94549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5C800-351D-7A43-B32B-FF585E1B4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D497C1-DC37-544D-94E6-3E1219B0B1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631BAB-8B95-2746-9290-30F71D958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C6A442-A7EC-554A-A4C4-0493F6AFC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CBC99-7F57-B14F-B965-F209EAA9F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47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B252F-8CFA-4047-819F-2DB4AF4AD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CC5EDB-4F54-DA45-BDA9-96DAD4281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23667F-DE4F-784F-BF21-E3EF3B96D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B9460F-102E-3441-BA0B-9C71D16937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B17F69-3AEC-1340-BE3D-7678064CE4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6A220C-6B59-AA49-B038-92EAB1053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CA4B1D-5F85-9341-AF8A-FC7380748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40C38C-DA33-5F48-A043-C7F8AEDFE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9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B8063-730B-9647-B6B7-00C0F66F2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43635B-C013-3641-819E-2DC86226C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0BB68A-E215-FC49-89DD-2936AD2F3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FE1B31-BC07-0444-975F-026A0B58C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409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58D150-7D93-2A47-99D2-0F2A66539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A4D843-AE61-174D-B6A0-12475F03E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1CE07-2CC2-F24E-8731-B218C61A9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164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5A954-8290-6246-8B49-C1A1E4277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34442-3258-1A42-AE79-E6C372DED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E32317-0E93-4042-BD14-D6385AF6ED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FB41D-5444-CB4A-A427-22509659A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7465D3-710C-4442-9C48-D9DC0A8C0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F00317-6F14-9C49-9889-6D92FB3AA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731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6068C-E795-6941-A1AC-A10209802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6A70BF-8E42-6542-B704-865131998A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3AA081-07F6-5D4C-876C-C959179E31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65823-38B7-D440-8E58-4ADDD09C0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F96D04-099F-D547-B2E4-B29444C4D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6A08CC-BB3E-EB4F-9581-75967AE9A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74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905410-D17B-214B-A7F2-A82175D91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55DFD-AC97-DA4D-8733-5B67B9036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E8F6B-AE3B-4A47-AFA1-34C0FAC6FA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DF5A4-D4CA-934D-9260-55CE366DE08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F9621-01D4-5446-87E1-45AF3D7342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B567AD-4470-9148-9E6D-1818539A9A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C32E4-24BE-0643-B94D-B8096DA90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8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2A08474-23AF-0E44-9532-9610D31943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8" t="32278" r="1648" b="2932"/>
          <a:stretch/>
        </p:blipFill>
        <p:spPr>
          <a:xfrm>
            <a:off x="6184669" y="2787535"/>
            <a:ext cx="5209309" cy="18066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CB52DB-7061-9C40-8492-30B0F814D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8" t="32278" r="1648" b="2932"/>
          <a:stretch/>
        </p:blipFill>
        <p:spPr>
          <a:xfrm>
            <a:off x="798022" y="2787535"/>
            <a:ext cx="5209309" cy="180663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F3FA9FC-C167-1147-B06A-D45E571C9EB2}"/>
              </a:ext>
            </a:extLst>
          </p:cNvPr>
          <p:cNvSpPr/>
          <p:nvPr/>
        </p:nvSpPr>
        <p:spPr>
          <a:xfrm>
            <a:off x="8836659" y="714544"/>
            <a:ext cx="349250" cy="334107"/>
          </a:xfrm>
          <a:prstGeom prst="rect">
            <a:avLst/>
          </a:prstGeom>
          <a:solidFill>
            <a:schemeClr val="accent1">
              <a:alpha val="29000"/>
            </a:schemeClr>
          </a:solidFill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3CCA5C-EB24-7046-8CE5-F551225D9174}"/>
              </a:ext>
            </a:extLst>
          </p:cNvPr>
          <p:cNvSpPr/>
          <p:nvPr/>
        </p:nvSpPr>
        <p:spPr>
          <a:xfrm>
            <a:off x="7595234" y="1073319"/>
            <a:ext cx="349250" cy="334107"/>
          </a:xfrm>
          <a:prstGeom prst="rect">
            <a:avLst/>
          </a:prstGeom>
          <a:solidFill>
            <a:schemeClr val="accent1">
              <a:alpha val="29000"/>
            </a:schemeClr>
          </a:solidFill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C31D02-0AD6-1648-B903-46FEDC15E89A}"/>
              </a:ext>
            </a:extLst>
          </p:cNvPr>
          <p:cNvSpPr/>
          <p:nvPr/>
        </p:nvSpPr>
        <p:spPr>
          <a:xfrm>
            <a:off x="7944484" y="1073318"/>
            <a:ext cx="349250" cy="334107"/>
          </a:xfrm>
          <a:prstGeom prst="rect">
            <a:avLst/>
          </a:prstGeom>
          <a:solidFill>
            <a:schemeClr val="accent1">
              <a:alpha val="29000"/>
            </a:schemeClr>
          </a:solidFill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B701C9E-6CC5-5F4A-8B6F-F92C6D35856E}"/>
              </a:ext>
            </a:extLst>
          </p:cNvPr>
          <p:cNvSpPr/>
          <p:nvPr/>
        </p:nvSpPr>
        <p:spPr>
          <a:xfrm>
            <a:off x="9820909" y="364562"/>
            <a:ext cx="349250" cy="334107"/>
          </a:xfrm>
          <a:prstGeom prst="rect">
            <a:avLst/>
          </a:prstGeom>
          <a:solidFill>
            <a:schemeClr val="accent1">
              <a:alpha val="29000"/>
            </a:schemeClr>
          </a:solidFill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0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Green</dc:creator>
  <cp:lastModifiedBy>Adam Green</cp:lastModifiedBy>
  <cp:revision>2</cp:revision>
  <dcterms:created xsi:type="dcterms:W3CDTF">2020-01-19T14:25:34Z</dcterms:created>
  <dcterms:modified xsi:type="dcterms:W3CDTF">2020-01-19T14:38:13Z</dcterms:modified>
</cp:coreProperties>
</file>

<file path=docProps/thumbnail.jpeg>
</file>